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9" r:id="rId4"/>
    <p:sldId id="260" r:id="rId5"/>
    <p:sldId id="269" r:id="rId6"/>
    <p:sldId id="261" r:id="rId7"/>
    <p:sldId id="270" r:id="rId8"/>
    <p:sldId id="262" r:id="rId9"/>
    <p:sldId id="272" r:id="rId10"/>
    <p:sldId id="263" r:id="rId11"/>
    <p:sldId id="271" r:id="rId12"/>
    <p:sldId id="264" r:id="rId13"/>
    <p:sldId id="275" r:id="rId14"/>
    <p:sldId id="273" r:id="rId15"/>
    <p:sldId id="265" r:id="rId16"/>
    <p:sldId id="276" r:id="rId17"/>
    <p:sldId id="266" r:id="rId18"/>
    <p:sldId id="268" r:id="rId1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92" d="100"/>
          <a:sy n="92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867A6B5-18D6-42D9-B3E4-834F06DB65CE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C740EDE-C653-4C37-89CF-BFAEE914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977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3E40DA-94B5-4ABE-B3E7-DBF5452DCC4C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1330E33-A71E-4BA5-B1F2-301CC12B5E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9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57066" indent="-291179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D306AF9-1A96-4D84-B95B-247D45A10AD9}" type="slidenum">
              <a:rPr lang="en-US" altLang="en-US" smtClean="0"/>
              <a:pPr>
                <a:spcBef>
                  <a:spcPct val="0"/>
                </a:spcBef>
              </a:pPr>
              <a:t>13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75219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_Cf-ZxDfZ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4386020"/>
            <a:ext cx="4045058" cy="1766537"/>
          </a:xfrm>
        </p:spPr>
        <p:txBody>
          <a:bodyPr>
            <a:noAutofit/>
          </a:bodyPr>
          <a:lstStyle/>
          <a:p>
            <a:r>
              <a:rPr lang="en-US" sz="4000" dirty="0" smtClean="0"/>
              <a:t>North Africa </a:t>
            </a:r>
            <a:br>
              <a:rPr lang="en-US" sz="4000" dirty="0" smtClean="0"/>
            </a:br>
            <a:r>
              <a:rPr lang="en-US" sz="4000" dirty="0" smtClean="0"/>
              <a:t>&amp; the Middle East</a:t>
            </a:r>
            <a:br>
              <a:rPr lang="en-US" sz="4000" dirty="0" smtClean="0"/>
            </a:br>
            <a:r>
              <a:rPr lang="en-US" sz="4000" dirty="0" smtClean="0"/>
              <a:t>Connection</a:t>
            </a:r>
            <a:endParaRPr lang="en-US" sz="4000" dirty="0"/>
          </a:p>
        </p:txBody>
      </p:sp>
      <p:pic>
        <p:nvPicPr>
          <p:cNvPr id="4" name="Picture 6" descr="https://upload.wikimedia.org/wikipedia/commons/thumb/a/af/Arabic_speaking_world.svg/1024px-Arabic_speaking_world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311" y="170481"/>
            <a:ext cx="9753600" cy="650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3471" y="170480"/>
            <a:ext cx="2479729" cy="36920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bg1"/>
                </a:solidFill>
              </a:rPr>
              <a:t>Objective: To understand the impact the Arab culture and Muslim religion has had on the continent of Africa, both good and bad. </a:t>
            </a:r>
            <a:endParaRPr lang="en-US" sz="2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6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485" y="619932"/>
            <a:ext cx="11747714" cy="6090834"/>
          </a:xfrm>
        </p:spPr>
        <p:txBody>
          <a:bodyPr>
            <a:noAutofit/>
          </a:bodyPr>
          <a:lstStyle/>
          <a:p>
            <a:r>
              <a:rPr lang="en-US" sz="3000" dirty="0" smtClean="0"/>
              <a:t>Most known for the kidnapping of young school girls to sell off as child brides/slaves. </a:t>
            </a:r>
          </a:p>
          <a:p>
            <a:pPr lvl="1"/>
            <a:r>
              <a:rPr lang="en-US" sz="3000" dirty="0" smtClean="0"/>
              <a:t>Estimation that in 2015 2,000 girls were kidnapped. #</a:t>
            </a:r>
            <a:r>
              <a:rPr lang="en-US" sz="3000" dirty="0" err="1" smtClean="0"/>
              <a:t>bringbackourgirls</a:t>
            </a:r>
            <a:endParaRPr lang="en-US" sz="3000" dirty="0" smtClean="0"/>
          </a:p>
          <a:p>
            <a:pPr lvl="1"/>
            <a:endParaRPr lang="en-US" sz="3000" dirty="0"/>
          </a:p>
          <a:p>
            <a:r>
              <a:rPr lang="en-US" sz="3000" dirty="0" smtClean="0"/>
              <a:t>To keep </a:t>
            </a:r>
            <a:r>
              <a:rPr lang="en-US" sz="3000" dirty="0" err="1" smtClean="0"/>
              <a:t>Boko</a:t>
            </a:r>
            <a:r>
              <a:rPr lang="en-US" sz="3000" dirty="0" smtClean="0"/>
              <a:t> Haram from getting stronger a coalition of African countries has started to fight against it. </a:t>
            </a:r>
          </a:p>
          <a:p>
            <a:endParaRPr lang="en-US" sz="3000" dirty="0"/>
          </a:p>
          <a:p>
            <a:r>
              <a:rPr lang="en-US" sz="3000" dirty="0" smtClean="0"/>
              <a:t>Nigeria needs to stabilize the area so that the people aren’t weak against </a:t>
            </a:r>
            <a:r>
              <a:rPr lang="en-US" sz="3000" dirty="0" err="1" smtClean="0"/>
              <a:t>Boko</a:t>
            </a:r>
            <a:r>
              <a:rPr lang="en-US" sz="3000" dirty="0" smtClean="0"/>
              <a:t> Haram:</a:t>
            </a:r>
          </a:p>
          <a:p>
            <a:pPr lvl="1"/>
            <a:r>
              <a:rPr lang="en-US" sz="3000" dirty="0" smtClean="0"/>
              <a:t>Fix chronic poverty</a:t>
            </a:r>
          </a:p>
          <a:p>
            <a:pPr lvl="1"/>
            <a:r>
              <a:rPr lang="en-US" sz="3000" dirty="0" smtClean="0"/>
              <a:t>Build schools</a:t>
            </a:r>
          </a:p>
          <a:p>
            <a:pPr lvl="1"/>
            <a:r>
              <a:rPr lang="en-US" sz="3000" dirty="0" smtClean="0"/>
              <a:t>Improve health care system</a:t>
            </a:r>
          </a:p>
        </p:txBody>
      </p:sp>
    </p:spTree>
    <p:extLst>
      <p:ext uri="{BB962C8B-B14F-4D97-AF65-F5344CB8AC3E}">
        <p14:creationId xmlns:p14="http://schemas.microsoft.com/office/powerpoint/2010/main" val="213823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bringbackourgirls.ng/wp-content/uploads/2015/03/opinionnigeria-Bring-Back-Our-Gir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05475" cy="364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e-activist.com/ea-campaign/action.retrievefile.do?ea.client.id=1770&amp;ea_filename=10333401_10154074619560632_3230862350903132397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7322" y="0"/>
            <a:ext cx="5403742" cy="4529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1.bp.blogspot.com/-DnvntYwtUZ0/U29RMphLmVI/AAAAAAAC4Bc/So8qLbb7Urs/s1600/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00" y="3648075"/>
            <a:ext cx="2163547" cy="327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charismaticpress.files.wordpress.com/2014/05/real-men-dont-buy-girl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947" y="3760580"/>
            <a:ext cx="4502375" cy="282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5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Somalia </a:t>
            </a:r>
            <a:r>
              <a:rPr lang="en-US" dirty="0" smtClean="0">
                <a:sym typeface="Wingdings" panose="05000000000000000000" pitchFamily="2" charset="2"/>
              </a:rPr>
              <a:t> al-</a:t>
            </a:r>
            <a:r>
              <a:rPr lang="en-US" dirty="0" err="1" smtClean="0">
                <a:sym typeface="Wingdings" panose="05000000000000000000" pitchFamily="2" charset="2"/>
              </a:rPr>
              <a:t>Shabaab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986" y="1999281"/>
            <a:ext cx="11778712" cy="4680488"/>
          </a:xfrm>
        </p:spPr>
        <p:txBody>
          <a:bodyPr/>
          <a:lstStyle/>
          <a:p>
            <a:r>
              <a:rPr lang="en-US" sz="3000" dirty="0" smtClean="0"/>
              <a:t>Somalia has not had a true functioning government since 1991. </a:t>
            </a:r>
          </a:p>
          <a:p>
            <a:endParaRPr lang="en-US" sz="3000" dirty="0"/>
          </a:p>
          <a:p>
            <a:r>
              <a:rPr lang="en-US" sz="3000" dirty="0" smtClean="0"/>
              <a:t>Area is dominated to rival tribes who all compete for control and don’t get along.</a:t>
            </a:r>
          </a:p>
          <a:p>
            <a:endParaRPr lang="en-US" sz="3000" dirty="0"/>
          </a:p>
          <a:p>
            <a:r>
              <a:rPr lang="en-US" sz="3000" dirty="0" smtClean="0"/>
              <a:t>Extremist group, al-</a:t>
            </a:r>
            <a:r>
              <a:rPr lang="en-US" sz="3000" dirty="0" err="1" smtClean="0"/>
              <a:t>Shabaab</a:t>
            </a:r>
            <a:r>
              <a:rPr lang="en-US" sz="3000" dirty="0" smtClean="0"/>
              <a:t>, emerged in 2004 and have attempted to control the country.</a:t>
            </a:r>
          </a:p>
          <a:p>
            <a:pPr lvl="1"/>
            <a:r>
              <a:rPr lang="en-US" sz="3000" dirty="0" smtClean="0"/>
              <a:t>Goal to end clan </a:t>
            </a:r>
            <a:r>
              <a:rPr lang="en-US" sz="3000" dirty="0"/>
              <a:t>divisions and </a:t>
            </a:r>
            <a:r>
              <a:rPr lang="en-US" sz="3000" dirty="0" smtClean="0"/>
              <a:t>turn </a:t>
            </a:r>
            <a:r>
              <a:rPr lang="en-US" sz="3000" dirty="0"/>
              <a:t>Somalia </a:t>
            </a:r>
            <a:r>
              <a:rPr lang="en-US" sz="3000" dirty="0" smtClean="0"/>
              <a:t>into an </a:t>
            </a:r>
            <a:r>
              <a:rPr lang="en-US" sz="3000" dirty="0"/>
              <a:t>Islamic state under Sharia Law.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3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fbcdn-sphotos-b-a.akamaihd.net/hphotos-ak-ash3/t1/1457668_10202900243376837_838692848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901701"/>
            <a:ext cx="4953000" cy="593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30350" y="401638"/>
            <a:ext cx="4572000" cy="103981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Clan 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23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25"/>
            <a:ext cx="43434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52400"/>
            <a:ext cx="39624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776659"/>
            <a:ext cx="5429250" cy="406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466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980" y="743919"/>
            <a:ext cx="12006020" cy="5966847"/>
          </a:xfrm>
        </p:spPr>
        <p:txBody>
          <a:bodyPr>
            <a:normAutofit/>
          </a:bodyPr>
          <a:lstStyle/>
          <a:p>
            <a:r>
              <a:rPr lang="en-US" sz="3000" dirty="0" smtClean="0"/>
              <a:t>Somalia is one of the poorest countries in the world and is in constant risk of drought and famine. </a:t>
            </a:r>
          </a:p>
          <a:p>
            <a:pPr lvl="1"/>
            <a:r>
              <a:rPr lang="en-US" sz="2600" dirty="0" smtClean="0"/>
              <a:t>In 2011 a child was dying every 6 minutes of starvation!</a:t>
            </a:r>
          </a:p>
          <a:p>
            <a:endParaRPr lang="en-US" sz="3000" dirty="0"/>
          </a:p>
          <a:p>
            <a:r>
              <a:rPr lang="en-US" sz="3000" dirty="0" smtClean="0"/>
              <a:t>Without a true functioning government the people are not prepared for these natural disasters. </a:t>
            </a:r>
          </a:p>
          <a:p>
            <a:endParaRPr lang="en-US" sz="3000" dirty="0"/>
          </a:p>
          <a:p>
            <a:r>
              <a:rPr lang="en-US" sz="3000" dirty="0" smtClean="0"/>
              <a:t>Western countries won’t give aid to the people because of the fear it could go to help al-</a:t>
            </a:r>
            <a:r>
              <a:rPr lang="en-US" sz="3000" dirty="0" err="1" smtClean="0"/>
              <a:t>Shabaab</a:t>
            </a:r>
            <a:r>
              <a:rPr lang="en-US" sz="3000" dirty="0" smtClean="0"/>
              <a:t>. </a:t>
            </a:r>
          </a:p>
          <a:p>
            <a:endParaRPr lang="en-US" sz="3000" dirty="0"/>
          </a:p>
          <a:p>
            <a:r>
              <a:rPr lang="en-US" sz="3000" dirty="0" err="1" smtClean="0"/>
              <a:t>Somalian</a:t>
            </a:r>
            <a:r>
              <a:rPr lang="en-US" sz="3000" dirty="0" smtClean="0"/>
              <a:t> people  in the past have turned to pirating and supporting al-</a:t>
            </a:r>
            <a:r>
              <a:rPr lang="en-US" sz="3000" dirty="0" err="1" smtClean="0"/>
              <a:t>Shabaab</a:t>
            </a:r>
            <a:r>
              <a:rPr lang="en-US" sz="3000" dirty="0" smtClean="0"/>
              <a:t> so that they can receive some sort of assistance.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23049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https://lh3.ggpht.com/-zjujO3utjKQ/UaedFk_1kjI/AAAAAAAABcA/yhjSryAu5y8/s1600/somalia_war_shabaab_control_map_2013-05-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075" y="595314"/>
            <a:ext cx="7196138" cy="572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549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Sufism in Western Africa and Turkey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488" y="2030278"/>
            <a:ext cx="11577233" cy="4827722"/>
          </a:xfrm>
        </p:spPr>
        <p:txBody>
          <a:bodyPr>
            <a:noAutofit/>
          </a:bodyPr>
          <a:lstStyle/>
          <a:p>
            <a:r>
              <a:rPr lang="en-US" sz="2800" dirty="0" smtClean="0"/>
              <a:t>Sufism is a denomination of Islam that focuses on the mystical dimensions of Islam.</a:t>
            </a:r>
          </a:p>
          <a:p>
            <a:endParaRPr lang="en-US" sz="2800" dirty="0"/>
          </a:p>
          <a:p>
            <a:r>
              <a:rPr lang="en-US" sz="2800" dirty="0" smtClean="0"/>
              <a:t>Base their view of Islam on:</a:t>
            </a:r>
          </a:p>
          <a:p>
            <a:pPr lvl="1"/>
            <a:r>
              <a:rPr lang="en-US" sz="2500" dirty="0" smtClean="0"/>
              <a:t>Meditation</a:t>
            </a:r>
          </a:p>
          <a:p>
            <a:pPr lvl="1"/>
            <a:r>
              <a:rPr lang="en-US" sz="2500" dirty="0" smtClean="0"/>
              <a:t>Poetry</a:t>
            </a:r>
          </a:p>
          <a:p>
            <a:pPr lvl="1"/>
            <a:r>
              <a:rPr lang="en-US" sz="2500" dirty="0" smtClean="0"/>
              <a:t>Love</a:t>
            </a:r>
          </a:p>
          <a:p>
            <a:pPr lvl="1"/>
            <a:r>
              <a:rPr lang="en-US" sz="2500" dirty="0" smtClean="0"/>
              <a:t>Tolerance</a:t>
            </a:r>
          </a:p>
          <a:p>
            <a:pPr lvl="1"/>
            <a:r>
              <a:rPr lang="en-US" sz="2500" dirty="0" smtClean="0"/>
              <a:t>Self-discipline</a:t>
            </a:r>
          </a:p>
          <a:p>
            <a:pPr lvl="1"/>
            <a:r>
              <a:rPr lang="en-US" sz="2500" dirty="0" smtClean="0"/>
              <a:t>Service to others</a:t>
            </a:r>
          </a:p>
          <a:p>
            <a:pPr lvl="1"/>
            <a:r>
              <a:rPr lang="en-US" sz="2500" dirty="0" smtClean="0"/>
              <a:t>No leaders</a:t>
            </a:r>
            <a:endParaRPr lang="en-US" sz="2500" dirty="0"/>
          </a:p>
        </p:txBody>
      </p:sp>
      <p:pic>
        <p:nvPicPr>
          <p:cNvPr id="6150" name="Picture 6" descr="http://sufipathoflove.files.wordpress.com/2013/12/img0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36" y="2521627"/>
            <a:ext cx="2992708" cy="433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shadowsofthedivine.files.wordpress.com/2014/09/mevlana_wajd-ecstasy-sufis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713" y="2753204"/>
            <a:ext cx="3901177" cy="282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98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977" y="2076773"/>
            <a:ext cx="10910806" cy="4293030"/>
          </a:xfrm>
        </p:spPr>
        <p:txBody>
          <a:bodyPr/>
          <a:lstStyle/>
          <a:p>
            <a:r>
              <a:rPr lang="en-US" sz="3000" dirty="0" smtClean="0"/>
              <a:t>Whirling Dervishes of Turkey are the most well-known Sufis of today. </a:t>
            </a:r>
          </a:p>
          <a:p>
            <a:endParaRPr lang="en-US" sz="3000" dirty="0"/>
          </a:p>
          <a:p>
            <a:r>
              <a:rPr lang="en-US" sz="3000" dirty="0" smtClean="0"/>
              <a:t>They practice the act of “revolving” to harmonize with the world, mind, body, heart and soul. </a:t>
            </a:r>
          </a:p>
          <a:p>
            <a:endParaRPr lang="en-US" sz="3000" dirty="0"/>
          </a:p>
          <a:p>
            <a:r>
              <a:rPr lang="en-US" sz="3000" dirty="0">
                <a:hlinkClick r:id="rId2"/>
              </a:rPr>
              <a:t>https://</a:t>
            </a:r>
            <a:r>
              <a:rPr lang="en-US" sz="3000" dirty="0" smtClean="0">
                <a:hlinkClick r:id="rId2"/>
              </a:rPr>
              <a:t>www.youtube.com/watch?v=L_Cf-ZxDfZA</a:t>
            </a:r>
            <a:endParaRPr lang="en-US" sz="3000" dirty="0" smtClean="0"/>
          </a:p>
          <a:p>
            <a:pPr marL="0" indent="0">
              <a:buNone/>
            </a:pPr>
            <a:endParaRPr lang="en-US" sz="30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682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Countries</a:t>
            </a:r>
            <a:endParaRPr lang="en-US" dirty="0"/>
          </a:p>
        </p:txBody>
      </p:sp>
      <p:pic>
        <p:nvPicPr>
          <p:cNvPr id="1032" name="Picture 8" descr="http://www.arabacademy.com/arabic-blog/wp-content/uploads/2012/03/Map-Arab-Countries-Against-Israe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236" y="1629178"/>
            <a:ext cx="8198011" cy="446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slamthreat.com/images/map_world_20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267" y="1293697"/>
            <a:ext cx="9004204" cy="526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45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0481" y="1193369"/>
            <a:ext cx="11360258" cy="5548394"/>
          </a:xfrm>
        </p:spPr>
        <p:txBody>
          <a:bodyPr>
            <a:normAutofit/>
          </a:bodyPr>
          <a:lstStyle/>
          <a:p>
            <a:r>
              <a:rPr lang="en-US" sz="3000" dirty="0" smtClean="0"/>
              <a:t>Muslim refugees and invaders brought language, culture, and religion.</a:t>
            </a:r>
          </a:p>
          <a:p>
            <a:endParaRPr lang="en-US" sz="3000" dirty="0"/>
          </a:p>
          <a:p>
            <a:r>
              <a:rPr lang="en-US" sz="3000" dirty="0" smtClean="0"/>
              <a:t>Blended Arabic culture with traditional African cultures.</a:t>
            </a:r>
          </a:p>
          <a:p>
            <a:pPr lvl="1"/>
            <a:r>
              <a:rPr lang="en-US" sz="3000" dirty="0" smtClean="0"/>
              <a:t>Dominate culture today is Arab.</a:t>
            </a:r>
          </a:p>
          <a:p>
            <a:endParaRPr lang="en-US" sz="3000" dirty="0"/>
          </a:p>
          <a:p>
            <a:r>
              <a:rPr lang="en-US" sz="3000" dirty="0" smtClean="0"/>
              <a:t>Permanently replaced traditional religions with Islam.</a:t>
            </a:r>
          </a:p>
          <a:p>
            <a:endParaRPr lang="en-US" sz="3000" dirty="0"/>
          </a:p>
          <a:p>
            <a:r>
              <a:rPr lang="en-US" sz="3000" dirty="0"/>
              <a:t>Discovery of oil opened North Africa up to colonization along with the Middle East by the 1920s.</a:t>
            </a:r>
          </a:p>
          <a:p>
            <a:pPr lvl="1"/>
            <a:r>
              <a:rPr lang="en-US" sz="3000" dirty="0"/>
              <a:t>Created an unequal distribution of wealth</a:t>
            </a:r>
          </a:p>
          <a:p>
            <a:endParaRPr lang="en-US" sz="3000" dirty="0"/>
          </a:p>
          <a:p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070446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9485" y="1983782"/>
            <a:ext cx="11778712" cy="4874218"/>
          </a:xfrm>
        </p:spPr>
        <p:txBody>
          <a:bodyPr>
            <a:noAutofit/>
          </a:bodyPr>
          <a:lstStyle/>
          <a:p>
            <a:r>
              <a:rPr lang="en-US" sz="3000" dirty="0"/>
              <a:t>Oil is the number one commodity of North Africa aside from Egypt and Tunisia.</a:t>
            </a:r>
          </a:p>
          <a:p>
            <a:endParaRPr lang="en-US" sz="3000" dirty="0"/>
          </a:p>
          <a:p>
            <a:r>
              <a:rPr lang="en-US" sz="3000" dirty="0" smtClean="0"/>
              <a:t>Before the Arab Spring Revolutions, countries were based </a:t>
            </a:r>
            <a:r>
              <a:rPr lang="en-US" sz="3000" dirty="0"/>
              <a:t>on governments of monarchies or fake democracies of dictators</a:t>
            </a:r>
            <a:r>
              <a:rPr lang="en-US" sz="3000" dirty="0" smtClean="0"/>
              <a:t>.</a:t>
            </a:r>
          </a:p>
          <a:p>
            <a:endParaRPr lang="en-US" sz="3000" dirty="0"/>
          </a:p>
          <a:p>
            <a:r>
              <a:rPr lang="en-US" sz="3000" dirty="0" smtClean="0"/>
              <a:t>45% of the African population are believed to be Muslim. </a:t>
            </a:r>
          </a:p>
          <a:p>
            <a:endParaRPr lang="en-US" sz="3000" dirty="0"/>
          </a:p>
          <a:p>
            <a:r>
              <a:rPr lang="en-US" sz="3000" dirty="0" smtClean="0"/>
              <a:t>Islam changes throughout Africa with the inclusion of their traditional culture. </a:t>
            </a:r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46544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1.businessinsider.com/image/4d63f375cadcbb1b08240000/equities-rising-on-rivers-of-blo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51" y="174356"/>
            <a:ext cx="4676047" cy="653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4.bp.blogspot.com/-4M-YvuIXkXQ/TahRY6hFQRI/AAAAAAAAAZM/WaM6wTdfsn4/s1600/aid-to-afric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507" y="1443280"/>
            <a:ext cx="6452934" cy="424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66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980" y="1983783"/>
            <a:ext cx="10108203" cy="4695986"/>
          </a:xfrm>
        </p:spPr>
        <p:txBody>
          <a:bodyPr/>
          <a:lstStyle/>
          <a:p>
            <a:r>
              <a:rPr lang="en-US" sz="3000" dirty="0"/>
              <a:t>Majority of African Muslims want to remain on the </a:t>
            </a:r>
            <a:r>
              <a:rPr lang="en-US" sz="3000" dirty="0" smtClean="0"/>
              <a:t>moderate </a:t>
            </a:r>
            <a:r>
              <a:rPr lang="en-US" sz="3000" dirty="0"/>
              <a:t>and tolerant side of </a:t>
            </a:r>
            <a:r>
              <a:rPr lang="en-US" sz="3000" dirty="0" smtClean="0"/>
              <a:t>Islam, but a small growing group want to establish stricter Islamic countries that control life and enforce Sharia Law. </a:t>
            </a:r>
          </a:p>
          <a:p>
            <a:pPr lvl="1"/>
            <a:r>
              <a:rPr lang="en-US" sz="3000" dirty="0" smtClean="0"/>
              <a:t>Somalia </a:t>
            </a:r>
            <a:r>
              <a:rPr lang="en-US" sz="3000" dirty="0" smtClean="0">
                <a:sym typeface="Wingdings" panose="05000000000000000000" pitchFamily="2" charset="2"/>
              </a:rPr>
              <a:t> al-</a:t>
            </a:r>
            <a:r>
              <a:rPr lang="en-US" sz="3000" dirty="0" err="1" smtClean="0">
                <a:sym typeface="Wingdings" panose="05000000000000000000" pitchFamily="2" charset="2"/>
              </a:rPr>
              <a:t>Shabaab</a:t>
            </a:r>
            <a:endParaRPr lang="en-US" sz="3000" dirty="0" smtClean="0">
              <a:sym typeface="Wingdings" panose="05000000000000000000" pitchFamily="2" charset="2"/>
            </a:endParaRPr>
          </a:p>
          <a:p>
            <a:pPr lvl="1"/>
            <a:r>
              <a:rPr lang="en-US" sz="3000" dirty="0" smtClean="0">
                <a:sym typeface="Wingdings" panose="05000000000000000000" pitchFamily="2" charset="2"/>
              </a:rPr>
              <a:t>Nigeria  </a:t>
            </a:r>
            <a:r>
              <a:rPr lang="en-US" sz="3000" dirty="0" err="1" smtClean="0">
                <a:sym typeface="Wingdings" panose="05000000000000000000" pitchFamily="2" charset="2"/>
              </a:rPr>
              <a:t>Boko</a:t>
            </a:r>
            <a:r>
              <a:rPr lang="en-US" sz="3000" dirty="0" smtClean="0">
                <a:sym typeface="Wingdings" panose="05000000000000000000" pitchFamily="2" charset="2"/>
              </a:rPr>
              <a:t> Haram</a:t>
            </a:r>
          </a:p>
          <a:p>
            <a:pPr lvl="1"/>
            <a:r>
              <a:rPr lang="en-US" sz="3000" dirty="0" smtClean="0">
                <a:sym typeface="Wingdings" panose="05000000000000000000" pitchFamily="2" charset="2"/>
              </a:rPr>
              <a:t>Dispersed throughout  al-Qaeda in Africa</a:t>
            </a:r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42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2.cdn.turner.com/cnnnext/dam/assets/150320085944-islamist-extremism-africa-map-exlarge-1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09" y="453244"/>
            <a:ext cx="10453536" cy="587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8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Boko</a:t>
            </a:r>
            <a:r>
              <a:rPr lang="en-US" dirty="0" smtClean="0"/>
              <a:t> Haram </a:t>
            </a:r>
            <a:r>
              <a:rPr lang="en-US" dirty="0" smtClean="0">
                <a:sym typeface="Wingdings" panose="05000000000000000000" pitchFamily="2" charset="2"/>
              </a:rPr>
              <a:t> “Western Education is Forbidden”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983" y="2030278"/>
            <a:ext cx="11313763" cy="4664990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 smtClean="0"/>
              <a:t>Terrorist organization that carries out bombings, assassinations, kidnappings, forced slavery, forced child brides/rape etc. </a:t>
            </a:r>
          </a:p>
          <a:p>
            <a:endParaRPr lang="en-US" sz="3000" dirty="0"/>
          </a:p>
          <a:p>
            <a:r>
              <a:rPr lang="en-US" sz="3000" dirty="0" smtClean="0"/>
              <a:t>Goal is to create an Islamic state in Nigeria – started in 2009.</a:t>
            </a:r>
            <a:endParaRPr lang="en-US" sz="3000" dirty="0"/>
          </a:p>
          <a:p>
            <a:endParaRPr lang="en-US" sz="3000" dirty="0" smtClean="0"/>
          </a:p>
          <a:p>
            <a:r>
              <a:rPr lang="en-US" sz="3000" dirty="0" smtClean="0"/>
              <a:t>In regions of Nigeria controlled by </a:t>
            </a:r>
            <a:r>
              <a:rPr lang="en-US" sz="3000" dirty="0" err="1" smtClean="0"/>
              <a:t>Boko</a:t>
            </a:r>
            <a:r>
              <a:rPr lang="en-US" sz="3000" dirty="0" smtClean="0"/>
              <a:t> Haram anything “western” is forbidden: </a:t>
            </a:r>
          </a:p>
          <a:p>
            <a:pPr lvl="1"/>
            <a:r>
              <a:rPr lang="en-US" sz="3000" dirty="0" smtClean="0"/>
              <a:t>Voting</a:t>
            </a:r>
          </a:p>
          <a:p>
            <a:pPr lvl="1"/>
            <a:r>
              <a:rPr lang="en-US" sz="3000" dirty="0" smtClean="0"/>
              <a:t>Wearing jeans and t-shirts</a:t>
            </a:r>
          </a:p>
          <a:p>
            <a:pPr lvl="1"/>
            <a:r>
              <a:rPr lang="en-US" sz="3000" dirty="0" smtClean="0"/>
              <a:t>Secular education</a:t>
            </a:r>
          </a:p>
          <a:p>
            <a:pPr lvl="1"/>
            <a:r>
              <a:rPr lang="en-US" sz="3000" dirty="0" smtClean="0"/>
              <a:t>Women’s rights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08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upload.wikimedia.org/wikipedia/commons/thumb/1/1d/Logo_of_Boko_Haram.svg/2000px-Logo_of_Boko_Haram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498"/>
            <a:ext cx="5228577" cy="358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citizen.co.za/wp-content/uploads/afp/2014/09/03/2ca976216bf8ae81b7c933e9fc0c09b5a7f684a2.jpg?d580f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388" y="124497"/>
            <a:ext cx="6183822" cy="6726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00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Custom 1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C00000"/>
      </a:accent6>
      <a:hlink>
        <a:srgbClr val="56C7AA"/>
      </a:hlink>
      <a:folHlink>
        <a:srgbClr val="59A8D1"/>
      </a:folHlink>
    </a:clrScheme>
    <a:fontScheme name="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2798</TotalTime>
  <Words>556</Words>
  <Application>Microsoft Office PowerPoint</Application>
  <PresentationFormat>Widescreen</PresentationFormat>
  <Paragraphs>76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Berlin</vt:lpstr>
      <vt:lpstr>North Africa  &amp; the Middle East Connection</vt:lpstr>
      <vt:lpstr>Countries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Boko Haram  “Western Education is Forbidden”</vt:lpstr>
      <vt:lpstr>PowerPoint Presentation</vt:lpstr>
      <vt:lpstr>PowerPoint Presentation</vt:lpstr>
      <vt:lpstr>PowerPoint Presentation</vt:lpstr>
      <vt:lpstr>Somalia  al-Shabaab</vt:lpstr>
      <vt:lpstr>Clan Lines</vt:lpstr>
      <vt:lpstr>PowerPoint Presentation</vt:lpstr>
      <vt:lpstr>PowerPoint Presentation</vt:lpstr>
      <vt:lpstr>PowerPoint Presentation</vt:lpstr>
      <vt:lpstr>Sufism in Western Africa and Turkey </vt:lpstr>
      <vt:lpstr>PowerPoint Presentation</vt:lpstr>
    </vt:vector>
  </TitlesOfParts>
  <Company>Helena Public School District #1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Africa and the Middle East</dc:title>
  <dc:creator>Barnes, Lindsey</dc:creator>
  <cp:lastModifiedBy>Kurt Guemmer</cp:lastModifiedBy>
  <cp:revision>23</cp:revision>
  <cp:lastPrinted>2015-11-04T17:42:39Z</cp:lastPrinted>
  <dcterms:created xsi:type="dcterms:W3CDTF">2015-10-27T17:46:52Z</dcterms:created>
  <dcterms:modified xsi:type="dcterms:W3CDTF">2016-03-09T02:32:56Z</dcterms:modified>
</cp:coreProperties>
</file>